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35B7-8242-48D6-A090-7F347FDDAA36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3B8DB-C4D9-4D71-A8C1-06A977857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Если ты дважды постучал или позвонил в дверь, а тебе не открыли, следует не "ломиться" в дверь, а спокойно уйти, не проверяя, на самом ли деле хозяев нет дома.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0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Ложку или вилку с едой подноси к чуть склонённой голове, но никогда не наклоняйся к тарелке.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3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Не чавкай, не облизывай пальцы и не разговаривай с полным ртом.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8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 тарелку клади ровно столько, сколько съешь.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6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Хлеб берут рукой, не откусывают от куска, а отламывают кусочки и кладут их в рот.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8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Торт, пирожное и другие сладости с кремом не нужно брать руками. Их едят маленькой ложкой.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90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того, что бы не было скучно принимай участие во всех конкурсах.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10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Собираясь домой не забудь поблагодарить хозяев и сказать им «До</a:t>
            </a:r>
            <a:r>
              <a:rPr lang="ru-RU" baseline="0" dirty="0" smtClean="0"/>
              <a:t> свиданья!»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0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2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В гости принято ходить с подарками. Каким должен быть подарок? Главное, чтобы подарок принёс радость. Надо учесть вкус и увлечения человека. Делая подарок, ты приносишь радость другому, а не хвастаешься перед всеми своей щедростью.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Не опустошай родительский кошелёк, лучше придумай что-то оригинальное - что-нибудь смастери или нарисуй.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7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Вручают подарок с добрыми пожеланиями и улыбкой. А если подарок вручают тебе, нужно выразить благодарность, даже если подарок не пришёлся по вкусу.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8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Представляя гостей, начни с малышей, затем старших и сверстников. Называй имена спокойно и чётко. Не стоит при этом добавлять, что «это тот самый» или  «я вам вчера о ней говорил».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8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Надеюсь, ты знаешь, что младшие здороваются со старшими первыми? Но руку первым подаёт старший.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0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Если те, с кем ты хочешь поздороваться, далеко от тебя, - не маши руками и не оглушай всех своими криками. Будет достаточно приветливо им кивнуть.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Шумные и бурные восклицания типа "кого я вижу", "ну наконец-то", "где ты пропадал" приветствиями никак не назовёшь.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6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Гости приглашены к столу. Умеешь ли ты вести себя за столом? Локти на стол не клади, только кисти рук.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8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Закуски и салаты с больших блюд клади не теми ложками, которыми ешь сам, а теми, что лежат на блюде.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B8DB-C4D9-4D71-A8C1-06A977857B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8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«Идём в гости. Принимаем гостей»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8167" y="4777379"/>
            <a:ext cx="8256445" cy="1718955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/>
              <a:t> </a:t>
            </a:r>
            <a:r>
              <a:rPr lang="ru-RU" sz="1600" dirty="0" smtClean="0"/>
              <a:t>Программа  «</a:t>
            </a:r>
            <a:r>
              <a:rPr lang="ru-RU" sz="1600" dirty="0" err="1" smtClean="0"/>
              <a:t>Пермячок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» </a:t>
            </a:r>
          </a:p>
          <a:p>
            <a:pPr algn="r"/>
            <a:r>
              <a:rPr lang="ru-RU" sz="1600" dirty="0" smtClean="0"/>
              <a:t>  модуль «Азбука этикета»</a:t>
            </a:r>
          </a:p>
          <a:p>
            <a:pPr algn="r"/>
            <a:r>
              <a:rPr lang="ru-RU" sz="1600" dirty="0" smtClean="0"/>
              <a:t> Для детей 5-6 </a:t>
            </a:r>
            <a:r>
              <a:rPr lang="ru-RU" sz="1600" dirty="0" smtClean="0"/>
              <a:t>лет</a:t>
            </a:r>
          </a:p>
          <a:p>
            <a:pPr algn="r"/>
            <a:r>
              <a:rPr lang="ru-RU" sz="1600" dirty="0" smtClean="0"/>
              <a:t>Подготовила воспитатель МАДОУ «Детский сад № 419»</a:t>
            </a:r>
          </a:p>
          <a:p>
            <a:pPr algn="r"/>
            <a:r>
              <a:rPr lang="ru-RU" sz="1600" dirty="0" smtClean="0"/>
              <a:t>Вяткина О.Н.</a:t>
            </a:r>
            <a:endParaRPr lang="ru-RU" sz="1600" dirty="0"/>
          </a:p>
        </p:txBody>
      </p:sp>
      <p:pic>
        <p:nvPicPr>
          <p:cNvPr id="4" name="Picture 10" descr="http://img.ashkimsin.ru/forums/monthly_08_2009/user6/post32617_img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714" r="9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3" y="1332188"/>
            <a:ext cx="3471304" cy="55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6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67438" y="188914"/>
            <a:ext cx="4500562" cy="6624637"/>
          </a:xfrm>
        </p:spPr>
        <p:txBody>
          <a:bodyPr/>
          <a:lstStyle/>
          <a:p>
            <a:pPr algn="just" eaLnBrk="1" hangingPunct="1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36.wav">
            <a:hlinkClick r:id="" action="ppaction://media"/>
          </p:cNvPr>
          <p:cNvPicPr>
            <a:picLocks noRot="1" noChangeAspect="1"/>
          </p:cNvPicPr>
          <p:nvPr>
            <a:wavAudioFile r:embed="rId1" name="3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214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www.greenmama.ua/forum_img/02/63/71/55.1.60_0_22807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48" y="223837"/>
            <a:ext cx="8251446" cy="6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34762"/>
      </p:ext>
    </p:extLst>
  </p:cSld>
  <p:clrMapOvr>
    <a:masterClrMapping/>
  </p:clrMapOvr>
  <p:transition advTm="8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8" descr="845058_9520046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1606" y="311411"/>
            <a:ext cx="8301155" cy="6225866"/>
          </a:xfrm>
          <a:noFill/>
        </p:spPr>
      </p:pic>
      <p:pic>
        <p:nvPicPr>
          <p:cNvPr id="6" name="37.wav">
            <a:hlinkClick r:id="" action="ppaction://media"/>
          </p:cNvPr>
          <p:cNvPicPr>
            <a:picLocks noRot="1" noChangeAspect="1"/>
          </p:cNvPicPr>
          <p:nvPr>
            <a:wavAudioFile r:embed="rId1" name="3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81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41958"/>
      </p:ext>
    </p:extLst>
  </p:cSld>
  <p:clrMapOvr>
    <a:masterClrMapping/>
  </p:clrMapOvr>
  <p:transition advTm="7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8" descr="775438_3294021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662" y="249831"/>
            <a:ext cx="8694738" cy="6218238"/>
          </a:xfrm>
          <a:noFill/>
        </p:spPr>
      </p:pic>
    </p:spTree>
    <p:extLst>
      <p:ext uri="{BB962C8B-B14F-4D97-AF65-F5344CB8AC3E}">
        <p14:creationId xmlns:p14="http://schemas.microsoft.com/office/powerpoint/2010/main" val="3542686652"/>
      </p:ext>
    </p:extLst>
  </p:cSld>
  <p:clrMapOvr>
    <a:masterClrMapping/>
  </p:clrMapOvr>
  <p:transition advTm="604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9.wav">
            <a:hlinkClick r:id="" action="ppaction://media"/>
          </p:cNvPr>
          <p:cNvPicPr>
            <a:picLocks noRot="1" noChangeAspect="1"/>
          </p:cNvPicPr>
          <p:nvPr>
            <a:wavAudioFile r:embed="rId1" name="3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cdn1.haberdar.com/haberler/4178394/istah-ms-i-etkiliyor_normal_41783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42" y="181580"/>
            <a:ext cx="7680507" cy="63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60579"/>
      </p:ext>
    </p:extLst>
  </p:cSld>
  <p:clrMapOvr>
    <a:masterClrMapping/>
  </p:clrMapOvr>
  <p:transition advTm="3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8" descr="827425_93617617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9" b="89967" l="6111" r="95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3603" y="339041"/>
            <a:ext cx="7932188" cy="5652326"/>
          </a:xfrm>
          <a:noFill/>
        </p:spPr>
      </p:pic>
      <p:pic>
        <p:nvPicPr>
          <p:cNvPr id="6" name="40.wav">
            <a:hlinkClick r:id="" action="ppaction://media"/>
          </p:cNvPr>
          <p:cNvPicPr>
            <a:picLocks noRot="1" noChangeAspect="1"/>
          </p:cNvPicPr>
          <p:nvPr>
            <a:wavAudioFile r:embed="rId1" name="40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75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09640"/>
      </p:ext>
    </p:extLst>
  </p:cSld>
  <p:clrMapOvr>
    <a:masterClrMapping/>
  </p:clrMapOvr>
  <p:transition advTm="7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8" descr="824381_4092009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2424" y="263478"/>
            <a:ext cx="7993063" cy="5995988"/>
          </a:xfrm>
          <a:noFill/>
        </p:spPr>
      </p:pic>
      <p:pic>
        <p:nvPicPr>
          <p:cNvPr id="6" name="41.wav">
            <a:hlinkClick r:id="" action="ppaction://media"/>
          </p:cNvPr>
          <p:cNvPicPr>
            <a:picLocks noRot="1" noChangeAspect="1"/>
          </p:cNvPicPr>
          <p:nvPr>
            <a:wavAudioFile r:embed="rId1" name="4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2857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52316"/>
      </p:ext>
    </p:extLst>
  </p:cSld>
  <p:clrMapOvr>
    <a:masterClrMapping/>
  </p:clrMapOvr>
  <p:transition advTm="8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kalugasale.ru/photos/news/3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39" y="377588"/>
            <a:ext cx="9028369" cy="60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5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58.radikal.ru/i160/1210/ab/d96ffbe44a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453741"/>
            <a:ext cx="7984003" cy="598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5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.ashkimsin.ru/forums/monthly_08_2009/user6/post32617_img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14" l="714" r="9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5577" y="111234"/>
            <a:ext cx="4093488" cy="63502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500" y="914400"/>
            <a:ext cx="366478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Благодарю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за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внимание</a:t>
            </a:r>
            <a:r>
              <a:rPr lang="ru-RU" sz="6000" dirty="0" smtClean="0">
                <a:solidFill>
                  <a:srgbClr val="C00000"/>
                </a:solidFill>
              </a:rPr>
              <a:t>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2528" y="6457071"/>
            <a:ext cx="969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воспитатель МАДОУ «Детский сад № 419» Вяткина О.Н.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4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8" descr="836527_9090801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921" y="1053482"/>
            <a:ext cx="8111320" cy="5804518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558352" y="136477"/>
            <a:ext cx="664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«Идём в гости»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4965"/>
      </p:ext>
    </p:extLst>
  </p:cSld>
  <p:clrMapOvr>
    <a:masterClrMapping/>
  </p:clrMapOvr>
  <p:transition advTm="1168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artyvip.ru/wp-content/uploads/2013/04/1-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387913"/>
            <a:ext cx="7944463" cy="59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29063"/>
      </p:ext>
    </p:extLst>
  </p:cSld>
  <p:clrMapOvr>
    <a:masterClrMapping/>
  </p:clrMapOvr>
  <p:transition advTm="182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http://10kr.ru/images/catalog/thumbs_full/vayatel_ramka_s_ptichkami_0_1630x14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9" y="0"/>
            <a:ext cx="7929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99629"/>
      </p:ext>
    </p:extLst>
  </p:cSld>
  <p:clrMapOvr>
    <a:masterClrMapping/>
  </p:clrMapOvr>
  <p:transition advTm="7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2" descr="этикет 31 слайд предлагаю замен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38" y="0"/>
            <a:ext cx="6796727" cy="683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83142"/>
      </p:ext>
    </p:extLst>
  </p:cSld>
  <p:clrMapOvr>
    <a:masterClrMapping/>
  </p:clrMapOvr>
  <p:transition advTm="119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8" descr="738449_98613738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6763" y="147637"/>
            <a:ext cx="8947151" cy="6710363"/>
          </a:xfrm>
          <a:noFill/>
        </p:spPr>
      </p:pic>
      <p:pic>
        <p:nvPicPr>
          <p:cNvPr id="6" name="32.wav">
            <a:hlinkClick r:id="" action="ppaction://media"/>
          </p:cNvPr>
          <p:cNvPicPr>
            <a:picLocks noRot="1" noChangeAspect="1"/>
          </p:cNvPicPr>
          <p:nvPr>
            <a:wavAudioFile r:embed="rId1" name="3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88" y="2857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723956"/>
      </p:ext>
    </p:extLst>
  </p:cSld>
  <p:clrMapOvr>
    <a:masterClrMapping/>
  </p:clrMapOvr>
  <p:transition advTm="15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8" descr="616726_2624297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675" y="1059621"/>
            <a:ext cx="8964612" cy="5081871"/>
          </a:xfrm>
          <a:noFill/>
        </p:spPr>
      </p:pic>
      <p:pic>
        <p:nvPicPr>
          <p:cNvPr id="6" name="33.wav">
            <a:hlinkClick r:id="" action="ppaction://media"/>
          </p:cNvPr>
          <p:cNvPicPr>
            <a:picLocks noRot="1" noChangeAspect="1"/>
          </p:cNvPicPr>
          <p:nvPr>
            <a:wavAudioFile r:embed="rId1" name="3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3286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89895"/>
      </p:ext>
    </p:extLst>
  </p:cSld>
  <p:clrMapOvr>
    <a:masterClrMapping/>
  </p:clrMapOvr>
  <p:transition advTm="8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4.wav">
            <a:hlinkClick r:id="" action="ppaction://media"/>
          </p:cNvPr>
          <p:cNvPicPr>
            <a:picLocks noRot="1" noChangeAspect="1"/>
          </p:cNvPicPr>
          <p:nvPr>
            <a:wavAudioFile r:embed="rId1" name="3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3143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aurora3.narod.ru/photo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0"/>
            <a:ext cx="5685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16639"/>
      </p:ext>
    </p:extLst>
  </p:cSld>
  <p:clrMapOvr>
    <a:masterClrMapping/>
  </p:clrMapOvr>
  <p:transition advTm="20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72264" y="188914"/>
            <a:ext cx="3995737" cy="66246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«Принимаем гостей»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35.wav">
            <a:hlinkClick r:id="" action="ppaction://media"/>
          </p:cNvPr>
          <p:cNvPicPr>
            <a:picLocks noRot="1" noChangeAspect="1"/>
          </p:cNvPicPr>
          <p:nvPr>
            <a:wavAudioFile r:embed="rId1" name="3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3143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http://img0.liveinternet.ru/images/attach/c/2/69/151/69151504_1294857322_tablesetwildfresi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62" y="1665879"/>
            <a:ext cx="7808439" cy="44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9805"/>
      </p:ext>
    </p:extLst>
  </p:cSld>
  <p:clrMapOvr>
    <a:masterClrMapping/>
  </p:clrMapOvr>
  <p:transition advTm="8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461</Words>
  <Application>Microsoft Office PowerPoint</Application>
  <PresentationFormat>Широкоэкранный</PresentationFormat>
  <Paragraphs>48</Paragraphs>
  <Slides>18</Slides>
  <Notes>17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Легкий дым</vt:lpstr>
      <vt:lpstr>«Идём в гости. Принимаем гостей»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«Принимаем гостей»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Volga</cp:lastModifiedBy>
  <cp:revision>12</cp:revision>
  <dcterms:created xsi:type="dcterms:W3CDTF">2014-01-05T06:08:19Z</dcterms:created>
  <dcterms:modified xsi:type="dcterms:W3CDTF">2015-03-24T14:06:39Z</dcterms:modified>
</cp:coreProperties>
</file>